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800B-1831-0D48-9DB8-F7CA50BF0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2482" y="0"/>
            <a:ext cx="8825658" cy="2677648"/>
          </a:xfrm>
        </p:spPr>
        <p:txBody>
          <a:bodyPr/>
          <a:lstStyle/>
          <a:p>
            <a:r>
              <a:rPr lang="en-US" dirty="0">
                <a:latin typeface="AppleGothic" pitchFamily="2"/>
                <a:ea typeface="Tahoma" panose="020B0604030504040204" pitchFamily="34" charset="0"/>
                <a:cs typeface="Tahoma" panose="020B0604030504040204" pitchFamily="34" charset="0"/>
              </a:rPr>
              <a:t>GPS TRAINERS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D089A-458B-654B-AD3A-A89EA3DBD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42552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At Point FOR YOU</a:t>
            </a:r>
          </a:p>
        </p:txBody>
      </p:sp>
    </p:spTree>
    <p:extLst>
      <p:ext uri="{BB962C8B-B14F-4D97-AF65-F5344CB8AC3E}">
        <p14:creationId xmlns:p14="http://schemas.microsoft.com/office/powerpoint/2010/main" val="14072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3CF5-B2D5-2841-9E8A-DB10EACF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20" y="636094"/>
            <a:ext cx="9135806" cy="1967406"/>
          </a:xfrm>
        </p:spPr>
        <p:txBody>
          <a:bodyPr/>
          <a:lstStyle/>
          <a:p>
            <a:r>
              <a:rPr lang="en-US" sz="2800" dirty="0"/>
              <a:t>Personal and families costs for Summer Camp 2020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</a:t>
            </a:r>
            <a:endParaRPr lang="en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28FE6-3A79-9B41-8864-53005370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1child 15€ per day</a:t>
            </a:r>
          </a:p>
          <a:p>
            <a:r>
              <a:rPr lang="en-US" dirty="0"/>
              <a:t>2 children related 25€ per day</a:t>
            </a:r>
          </a:p>
          <a:p>
            <a:r>
              <a:rPr lang="en-US" dirty="0"/>
              <a:t>Full week 65€ per child</a:t>
            </a:r>
          </a:p>
          <a:p>
            <a:r>
              <a:rPr lang="en-US" dirty="0"/>
              <a:t>Full week for 2 children 110€</a:t>
            </a:r>
          </a:p>
          <a:p>
            <a:r>
              <a:rPr lang="en-US" dirty="0"/>
              <a:t>Adults package 10€ per day or 40€ per week</a:t>
            </a:r>
          </a:p>
          <a:p>
            <a:r>
              <a:rPr lang="en-US" dirty="0"/>
              <a:t>1 or 2 children with one parent 30€ per day </a:t>
            </a:r>
          </a:p>
          <a:p>
            <a:r>
              <a:rPr lang="en-US" dirty="0"/>
              <a:t>Full Family Package per week 120€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12668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0881-C1A9-4D45-8993-A3B15441A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327742"/>
            <a:ext cx="8761413" cy="1352890"/>
          </a:xfrm>
        </p:spPr>
        <p:txBody>
          <a:bodyPr/>
          <a:lstStyle/>
          <a:p>
            <a:r>
              <a:rPr lang="en-US" sz="2800" dirty="0"/>
              <a:t>Places at point for Summer Camp 2020</a:t>
            </a:r>
            <a:br>
              <a:rPr lang="en-US" sz="2800" dirty="0"/>
            </a:br>
            <a:endParaRPr lang="en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A49C0-0394-6746-9D58-0DA3299E0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OAKA </a:t>
            </a:r>
            <a:r>
              <a:rPr lang="en-US" dirty="0" err="1"/>
              <a:t>STUDIUM</a:t>
            </a:r>
            <a:endParaRPr lang="en-US" dirty="0"/>
          </a:p>
          <a:p>
            <a:r>
              <a:rPr lang="en-US" dirty="0"/>
              <a:t>GALATSI OLYMPIC STADIUM</a:t>
            </a:r>
          </a:p>
          <a:p>
            <a:r>
              <a:rPr lang="en-US" dirty="0"/>
              <a:t>TEFAA </a:t>
            </a:r>
            <a:r>
              <a:rPr lang="en-US" dirty="0" err="1"/>
              <a:t>STUDIUM</a:t>
            </a:r>
            <a:r>
              <a:rPr lang="en-US" dirty="0"/>
              <a:t> DAFNI</a:t>
            </a:r>
          </a:p>
          <a:p>
            <a:r>
              <a:rPr lang="en-US" dirty="0"/>
              <a:t>PEFKI </a:t>
            </a:r>
            <a:r>
              <a:rPr lang="en-US" dirty="0" err="1"/>
              <a:t>STUDIUM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2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0A11-C1DC-3B4D-8E12-FB7B26C1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368710"/>
            <a:ext cx="8761413" cy="1311922"/>
          </a:xfrm>
        </p:spPr>
        <p:txBody>
          <a:bodyPr/>
          <a:lstStyle/>
          <a:p>
            <a:r>
              <a:rPr lang="en-US" sz="3200" dirty="0"/>
              <a:t>Food and beverages during a Camp day</a:t>
            </a:r>
            <a:endParaRPr lang="en-G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A636-2E07-F84A-9D75-00106EC7F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Bottled water</a:t>
            </a:r>
          </a:p>
          <a:p>
            <a:r>
              <a:rPr lang="en-US" dirty="0"/>
              <a:t>Fresh </a:t>
            </a:r>
            <a:r>
              <a:rPr lang="en-US" dirty="0" err="1"/>
              <a:t>Tost</a:t>
            </a:r>
            <a:endParaRPr lang="en-US" dirty="0"/>
          </a:p>
          <a:p>
            <a:r>
              <a:rPr lang="en-US" dirty="0"/>
              <a:t>Cereal Bar</a:t>
            </a:r>
          </a:p>
          <a:p>
            <a:r>
              <a:rPr lang="en-US" dirty="0"/>
              <a:t>Fresh fruit( banana )</a:t>
            </a:r>
          </a:p>
          <a:p>
            <a:r>
              <a:rPr lang="en-US" dirty="0"/>
              <a:t>Juice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4533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F4E3-FD99-0943-906B-00C95502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Who We Are….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962A7-CE2A-6645-AED0-AB66B8D6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617156"/>
            <a:ext cx="8825659" cy="3416300"/>
          </a:xfrm>
        </p:spPr>
        <p:txBody>
          <a:bodyPr/>
          <a:lstStyle/>
          <a:p>
            <a:r>
              <a:rPr lang="en-US" dirty="0" err="1"/>
              <a:t>Griva</a:t>
            </a:r>
            <a:r>
              <a:rPr lang="en-US" dirty="0"/>
              <a:t> Peggy </a:t>
            </a:r>
          </a:p>
          <a:p>
            <a:r>
              <a:rPr lang="en-US" dirty="0" err="1"/>
              <a:t>Papailia</a:t>
            </a:r>
            <a:r>
              <a:rPr lang="en-US" dirty="0"/>
              <a:t> </a:t>
            </a:r>
            <a:r>
              <a:rPr lang="en-US" dirty="0" err="1"/>
              <a:t>Anthi</a:t>
            </a:r>
            <a:endParaRPr lang="en-US" dirty="0"/>
          </a:p>
          <a:p>
            <a:r>
              <a:rPr lang="en-US" dirty="0" err="1"/>
              <a:t>Spatharou</a:t>
            </a:r>
            <a:r>
              <a:rPr lang="en-US" dirty="0"/>
              <a:t> Katerina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3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04F7-0606-EF43-BB2A-EDB249B4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ATHLETIC EVENTS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EC1E5-9834-764E-ADAD-6A336BB00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Christmas athletics camp 26/12 – 29/12 &amp; 3/1/21– 6/1/21</a:t>
            </a:r>
            <a:endParaRPr lang="el-GR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Summer  Camp 29/6/2020 – 24/7/2020</a:t>
            </a:r>
            <a:r>
              <a:rPr lang="en-US" b="1" dirty="0"/>
              <a:t> : Activities included 1. basketball 2. Mini tennis and tennis 3. Olympic Games marathon 4. Nutritional education marathon ( parents should participate) 4. Pilates 5. Creativity activation / closing exhibition </a:t>
            </a:r>
          </a:p>
          <a:p>
            <a:r>
              <a:rPr lang="en-US" dirty="0"/>
              <a:t>Alternative Triathlon – Hero Day every Friday during camp</a:t>
            </a:r>
          </a:p>
        </p:txBody>
      </p:sp>
    </p:spTree>
    <p:extLst>
      <p:ext uri="{BB962C8B-B14F-4D97-AF65-F5344CB8AC3E}">
        <p14:creationId xmlns:p14="http://schemas.microsoft.com/office/powerpoint/2010/main" val="338660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BA6C-9EC5-9346-8349-8A694A12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863B-C0EB-104C-9AD4-31D0AA31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830" y="3299952"/>
            <a:ext cx="8825659" cy="3416300"/>
          </a:xfrm>
        </p:spPr>
        <p:txBody>
          <a:bodyPr/>
          <a:lstStyle/>
          <a:p>
            <a:r>
              <a:rPr lang="en-US" dirty="0"/>
              <a:t>If you are interested in any of the above please consider to call us and get all the information you can use.</a:t>
            </a:r>
          </a:p>
          <a:p>
            <a:r>
              <a:rPr lang="en-US" dirty="0"/>
              <a:t>Call in : +306949448233, +306946018558</a:t>
            </a:r>
          </a:p>
          <a:p>
            <a:r>
              <a:rPr lang="en-US" dirty="0"/>
              <a:t>Website:  4wellness@gmail.com</a:t>
            </a:r>
          </a:p>
        </p:txBody>
      </p:sp>
    </p:spTree>
    <p:extLst>
      <p:ext uri="{BB962C8B-B14F-4D97-AF65-F5344CB8AC3E}">
        <p14:creationId xmlns:p14="http://schemas.microsoft.com/office/powerpoint/2010/main" val="406346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74629-E698-C44A-B755-7FEDE841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What We Can Do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D2FC-763B-6840-8A76-9D47D30FB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FITNESS PROGRAMS 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TRAINING SCHEDULES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NUTRITION GUIDANCE</a:t>
            </a:r>
          </a:p>
          <a:p>
            <a:endParaRPr lang="en-US" dirty="0">
              <a:latin typeface="AppleGothic" pitchFamily="2"/>
              <a:ea typeface="Apple SD Gothic Neo" panose="02000300000000000000" pitchFamily="2" charset="-127"/>
            </a:endParaRP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Athletics camp and more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Personal / Group trainings 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Track and Field training 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Basketball training per athlete</a:t>
            </a:r>
          </a:p>
          <a:p>
            <a:r>
              <a:rPr lang="en-US" dirty="0">
                <a:latin typeface="AppleGothic" pitchFamily="2"/>
                <a:ea typeface="Apple SD Gothic Neo" panose="02000300000000000000" pitchFamily="2" charset="-127"/>
              </a:rPr>
              <a:t>Tennis training per person or pair</a:t>
            </a:r>
          </a:p>
          <a:p>
            <a:endParaRPr lang="en-US" dirty="0">
              <a:latin typeface="AppleGothic" pitchFamily="2"/>
              <a:ea typeface="Apple SD Gothic Neo" panose="02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395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17D6-F0F9-674A-8F1E-2AF37904C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706964"/>
          </a:xfrm>
        </p:spPr>
        <p:txBody>
          <a:bodyPr/>
          <a:lstStyle/>
          <a:p>
            <a:r>
              <a:rPr lang="en-US" dirty="0">
                <a:latin typeface="AppleGothic" pitchFamily="2"/>
              </a:rPr>
              <a:t>To Whom We Address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884D3-B6F8-FC46-94EE-B2E33330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r>
              <a:rPr lang="en-US" dirty="0">
                <a:latin typeface="AppleGothic" pitchFamily="2"/>
              </a:rPr>
              <a:t>Children from age of 6 years old</a:t>
            </a:r>
          </a:p>
          <a:p>
            <a:r>
              <a:rPr lang="en-US" dirty="0">
                <a:latin typeface="AppleGothic" pitchFamily="2"/>
              </a:rPr>
              <a:t>Adults Females or Males</a:t>
            </a:r>
          </a:p>
          <a:p>
            <a:r>
              <a:rPr lang="en-US" dirty="0">
                <a:latin typeface="AppleGothic" pitchFamily="2"/>
              </a:rPr>
              <a:t>Professional Athletes and/or teams</a:t>
            </a:r>
          </a:p>
          <a:p>
            <a:r>
              <a:rPr lang="en-US" dirty="0">
                <a:latin typeface="AppleGothic" pitchFamily="2"/>
              </a:rPr>
              <a:t>People practicing Sports for healthy life style </a:t>
            </a:r>
          </a:p>
          <a:p>
            <a:r>
              <a:rPr lang="en-US" dirty="0">
                <a:latin typeface="AppleGothic" pitchFamily="2"/>
              </a:rPr>
              <a:t>People dealing with special health conditions </a:t>
            </a:r>
          </a:p>
        </p:txBody>
      </p:sp>
    </p:spTree>
    <p:extLst>
      <p:ext uri="{BB962C8B-B14F-4D97-AF65-F5344CB8AC3E}">
        <p14:creationId xmlns:p14="http://schemas.microsoft.com/office/powerpoint/2010/main" val="138775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3C0E-4B61-254D-A54A-29B87B9D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GPS on you &amp;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65081-565A-F944-B70D-3FA127C99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24/7</a:t>
            </a:r>
          </a:p>
          <a:p>
            <a:r>
              <a:rPr lang="en-US" dirty="0">
                <a:latin typeface="AppleGothic" pitchFamily="2"/>
              </a:rPr>
              <a:t>AT Your place</a:t>
            </a:r>
          </a:p>
          <a:p>
            <a:r>
              <a:rPr lang="en-US" dirty="0">
                <a:latin typeface="AppleGothic" pitchFamily="2"/>
              </a:rPr>
              <a:t>AT Our Facilities </a:t>
            </a:r>
          </a:p>
          <a:p>
            <a:r>
              <a:rPr lang="en-US" dirty="0">
                <a:latin typeface="AppleGothic" pitchFamily="2"/>
              </a:rPr>
              <a:t>Full Time Range</a:t>
            </a:r>
          </a:p>
          <a:p>
            <a:r>
              <a:rPr lang="en-US" dirty="0">
                <a:latin typeface="AppleGothic" pitchFamily="2"/>
              </a:rPr>
              <a:t>In Athens by Physical Interaction</a:t>
            </a:r>
          </a:p>
          <a:p>
            <a:r>
              <a:rPr lang="en-US" dirty="0">
                <a:latin typeface="AppleGothic" pitchFamily="2"/>
              </a:rPr>
              <a:t>All Around Greece by Physical or Internet Interaction </a:t>
            </a:r>
          </a:p>
        </p:txBody>
      </p:sp>
    </p:spTree>
    <p:extLst>
      <p:ext uri="{BB962C8B-B14F-4D97-AF65-F5344CB8AC3E}">
        <p14:creationId xmlns:p14="http://schemas.microsoft.com/office/powerpoint/2010/main" val="266625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02E6-7A49-FB44-B84F-2BAA1E58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Why GPS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3FC3-0B7F-CE4B-8CDB-80E33034A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Educated</a:t>
            </a:r>
          </a:p>
          <a:p>
            <a:r>
              <a:rPr lang="en-US" dirty="0">
                <a:latin typeface="AppleGothic" pitchFamily="2"/>
              </a:rPr>
              <a:t>Experienced</a:t>
            </a:r>
          </a:p>
          <a:p>
            <a:r>
              <a:rPr lang="en-US" dirty="0">
                <a:latin typeface="AppleGothic" pitchFamily="2"/>
              </a:rPr>
              <a:t>Focused </a:t>
            </a:r>
          </a:p>
          <a:p>
            <a:r>
              <a:rPr lang="en-US" dirty="0">
                <a:latin typeface="AppleGothic" pitchFamily="2"/>
              </a:rPr>
              <a:t>Personalized </a:t>
            </a:r>
          </a:p>
          <a:p>
            <a:r>
              <a:rPr lang="en-US" dirty="0">
                <a:latin typeface="AppleGothic" pitchFamily="2"/>
              </a:rPr>
              <a:t>Dedicated</a:t>
            </a:r>
          </a:p>
          <a:p>
            <a:r>
              <a:rPr lang="en-US" dirty="0">
                <a:latin typeface="AppleGothic" pitchFamily="2"/>
              </a:rPr>
              <a:t>Empowered</a:t>
            </a:r>
          </a:p>
          <a:p>
            <a:endParaRPr lang="en-US" dirty="0">
              <a:latin typeface="AppleGothic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097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8E0B-D385-5E44-8D21-F7DCF72A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Our Vision to be your GPS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CD97F-CD88-CD48-8F66-D4CEFBA63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pleGothic" pitchFamily="2"/>
              </a:rPr>
              <a:t>Teach you from the scratch all about healthy and strong body</a:t>
            </a:r>
          </a:p>
          <a:p>
            <a:r>
              <a:rPr lang="en-US" dirty="0">
                <a:latin typeface="AppleGothic" pitchFamily="2"/>
              </a:rPr>
              <a:t>Inspire you to follow sports road to elevate your every day life </a:t>
            </a:r>
          </a:p>
          <a:p>
            <a:r>
              <a:rPr lang="en-US" dirty="0">
                <a:latin typeface="AppleGothic" pitchFamily="2"/>
              </a:rPr>
              <a:t>Guide your eating habits to promote nutrition for you and your family</a:t>
            </a:r>
          </a:p>
          <a:p>
            <a:r>
              <a:rPr lang="en-US" dirty="0">
                <a:latin typeface="AppleGothic" pitchFamily="2"/>
              </a:rPr>
              <a:t>Empower professional athletes to earn more out of practice</a:t>
            </a:r>
          </a:p>
          <a:p>
            <a:r>
              <a:rPr lang="en-US" dirty="0">
                <a:latin typeface="AppleGothic" pitchFamily="2"/>
              </a:rPr>
              <a:t>Give children all the possibilities to love sports and nutrition </a:t>
            </a:r>
          </a:p>
          <a:p>
            <a:endParaRPr lang="en-US" dirty="0">
              <a:latin typeface="AppleGothic" pitchFamily="2"/>
            </a:endParaRPr>
          </a:p>
          <a:p>
            <a:endParaRPr lang="en-US" dirty="0">
              <a:latin typeface="AppleGothic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69177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12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Ion Boardroom</vt:lpstr>
      <vt:lpstr>GPS TRAINERS</vt:lpstr>
      <vt:lpstr>Who We Are….</vt:lpstr>
      <vt:lpstr>ATHLETIC EVENTS 2020</vt:lpstr>
      <vt:lpstr>CONTACT INFORMATION </vt:lpstr>
      <vt:lpstr>What We Can Do For You</vt:lpstr>
      <vt:lpstr>To Whom We Address </vt:lpstr>
      <vt:lpstr>GPS on you &amp; for you</vt:lpstr>
      <vt:lpstr>Why GPS</vt:lpstr>
      <vt:lpstr>Our Vision to be your GPS</vt:lpstr>
      <vt:lpstr>Personal and families costs for Summer Camp 2020   </vt:lpstr>
      <vt:lpstr>Places at point for Summer Camp 2020 </vt:lpstr>
      <vt:lpstr>Food and beverages during a Camp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 Trainers AT</dc:title>
  <dc:creator>Pigi Griva</dc:creator>
  <cp:lastModifiedBy>katerina spatharou</cp:lastModifiedBy>
  <cp:revision>10</cp:revision>
  <dcterms:created xsi:type="dcterms:W3CDTF">2019-03-27T18:07:12Z</dcterms:created>
  <dcterms:modified xsi:type="dcterms:W3CDTF">2020-06-05T08:24:49Z</dcterms:modified>
</cp:coreProperties>
</file>